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61" r:id="rId2"/>
    <p:sldId id="262" r:id="rId3"/>
    <p:sldId id="263" r:id="rId4"/>
    <p:sldId id="256" r:id="rId5"/>
    <p:sldId id="257" r:id="rId6"/>
    <p:sldId id="258" r:id="rId7"/>
    <p:sldId id="259" r:id="rId8"/>
    <p:sldId id="264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F019-A575-4B3D-841A-CEAF767D780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0931256-B6A2-44EA-AB87-85BB96776E3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7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F019-A575-4B3D-841A-CEAF767D780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256-B6A2-44EA-AB87-85BB96776E30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393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F019-A575-4B3D-841A-CEAF767D780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256-B6A2-44EA-AB87-85BB96776E3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08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F019-A575-4B3D-841A-CEAF767D780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256-B6A2-44EA-AB87-85BB96776E30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1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F019-A575-4B3D-841A-CEAF767D780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256-B6A2-44EA-AB87-85BB96776E3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797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F019-A575-4B3D-841A-CEAF767D780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256-B6A2-44EA-AB87-85BB96776E30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082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F019-A575-4B3D-841A-CEAF767D780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256-B6A2-44EA-AB87-85BB96776E30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88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F019-A575-4B3D-841A-CEAF767D780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256-B6A2-44EA-AB87-85BB96776E30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97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F019-A575-4B3D-841A-CEAF767D780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256-B6A2-44EA-AB87-85BB96776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3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F019-A575-4B3D-841A-CEAF767D780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256-B6A2-44EA-AB87-85BB96776E30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4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855F019-A575-4B3D-841A-CEAF767D780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256-B6A2-44EA-AB87-85BB96776E30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77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5F019-A575-4B3D-841A-CEAF767D780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0931256-B6A2-44EA-AB87-85BB96776E3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08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C9BDB-1C83-7887-6D5D-F76AF9BC1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7110" y="887569"/>
            <a:ext cx="8637073" cy="2541431"/>
          </a:xfrm>
        </p:spPr>
        <p:txBody>
          <a:bodyPr>
            <a:normAutofit/>
          </a:bodyPr>
          <a:lstStyle/>
          <a:p>
            <a:pPr algn="ctr"/>
            <a:r>
              <a:rPr lang="en-US" sz="11500" dirty="0">
                <a:latin typeface="Algerian" panose="04020705040A02060702" pitchFamily="82" charset="0"/>
              </a:rPr>
              <a:t>Bonjour</a:t>
            </a:r>
          </a:p>
        </p:txBody>
      </p:sp>
    </p:spTree>
    <p:extLst>
      <p:ext uri="{BB962C8B-B14F-4D97-AF65-F5344CB8AC3E}">
        <p14:creationId xmlns:p14="http://schemas.microsoft.com/office/powerpoint/2010/main" val="28123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5559F8-F3BD-A209-B602-B257D1872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861249" cy="6107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2F3D60-4A00-1D8F-EFE4-49E8BFC71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119" y="0"/>
            <a:ext cx="4596882" cy="61404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5385" y="2388359"/>
            <a:ext cx="2825087" cy="464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Kg 1</a:t>
            </a:r>
          </a:p>
        </p:txBody>
      </p:sp>
    </p:spTree>
    <p:extLst>
      <p:ext uri="{BB962C8B-B14F-4D97-AF65-F5344CB8AC3E}">
        <p14:creationId xmlns:p14="http://schemas.microsoft.com/office/powerpoint/2010/main" val="363827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EDC458-D75A-45E2-EC22-2F6AF5362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u="sng" dirty="0"/>
              <a:t>Classroom:</a:t>
            </a:r>
          </a:p>
          <a:p>
            <a:pPr marL="0" indent="0">
              <a:buNone/>
            </a:pPr>
            <a:r>
              <a:rPr lang="en-US" sz="4400" dirty="0"/>
              <a:t>        -On a fait = Done </a:t>
            </a:r>
          </a:p>
          <a:p>
            <a:pPr marL="0" indent="0">
              <a:buNone/>
            </a:pPr>
            <a:r>
              <a:rPr lang="en-US" sz="4400" dirty="0"/>
              <a:t>        - Devoir = homework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5C3E8-648B-EA06-CE99-F0086D0BF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2676" y="2501900"/>
            <a:ext cx="4916366" cy="413916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Amasis MT Pro Black" panose="02040A04050005020304" pitchFamily="18" charset="0"/>
              </a:rPr>
              <a:t>La Maison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23393-971B-7BF7-35CE-41006885D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2" y="133823"/>
            <a:ext cx="3834882" cy="3214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119485-23F3-655C-4BE3-9C3FACE79F95}"/>
              </a:ext>
            </a:extLst>
          </p:cNvPr>
          <p:cNvSpPr txBox="1"/>
          <p:nvPr/>
        </p:nvSpPr>
        <p:spPr>
          <a:xfrm>
            <a:off x="5253134" y="34290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masis MT Pro Black" panose="02040A04050005020304" pitchFamily="18" charset="0"/>
              </a:rPr>
              <a:t>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4B2EA-2052-1259-6227-42C35594FB91}"/>
              </a:ext>
            </a:extLst>
          </p:cNvPr>
          <p:cNvSpPr txBox="1"/>
          <p:nvPr/>
        </p:nvSpPr>
        <p:spPr>
          <a:xfrm>
            <a:off x="6167534" y="4282751"/>
            <a:ext cx="627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masis MT Pro Black" panose="02040A04050005020304" pitchFamily="18" charset="0"/>
              </a:rPr>
              <a:t>L’appartement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14BE51-5B07-74B2-407C-581CD3698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1" y="3788229"/>
            <a:ext cx="4329403" cy="293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4F42-E781-3FD6-4E34-E791CB0C3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838" y="1308742"/>
            <a:ext cx="2824203" cy="1059305"/>
          </a:xfrm>
        </p:spPr>
        <p:txBody>
          <a:bodyPr/>
          <a:lstStyle/>
          <a:p>
            <a:r>
              <a:rPr lang="en-US" dirty="0">
                <a:latin typeface="Berlin Sans FB Demi" panose="020E0802020502020306" pitchFamily="34" charset="0"/>
              </a:rPr>
              <a:t>Une cuisine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C77F7B-A929-DC38-771F-18392BA28E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8" y="2118050"/>
            <a:ext cx="5263428" cy="289459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4EE76AE-D08E-BB0E-CBE9-9246007E15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1" y="2118051"/>
            <a:ext cx="4748410" cy="289459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2E91D6-DE73-BACE-1ECB-ECC4C2FF7EE7}"/>
              </a:ext>
            </a:extLst>
          </p:cNvPr>
          <p:cNvSpPr txBox="1"/>
          <p:nvPr/>
        </p:nvSpPr>
        <p:spPr>
          <a:xfrm>
            <a:off x="7268545" y="1124076"/>
            <a:ext cx="2911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 Demi" panose="020E0802020502020306" pitchFamily="34" charset="0"/>
              </a:rPr>
              <a:t>UN</a:t>
            </a:r>
            <a:r>
              <a:rPr lang="en-US" sz="3600" dirty="0">
                <a:latin typeface="Berlin Sans FB Demi" panose="020E0802020502020306" pitchFamily="34" charset="0"/>
              </a:rPr>
              <a:t> </a:t>
            </a:r>
            <a:r>
              <a:rPr lang="en-US" sz="3200" dirty="0">
                <a:latin typeface="Berlin Sans FB Demi" panose="020E0802020502020306" pitchFamily="34" charset="0"/>
              </a:rPr>
              <a:t>SALON</a:t>
            </a:r>
          </a:p>
        </p:txBody>
      </p:sp>
    </p:spTree>
    <p:extLst>
      <p:ext uri="{BB962C8B-B14F-4D97-AF65-F5344CB8AC3E}">
        <p14:creationId xmlns:p14="http://schemas.microsoft.com/office/powerpoint/2010/main" val="338983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64A23-BA7B-9B7D-B409-30F7746F7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176" y="1336015"/>
            <a:ext cx="3365379" cy="1059305"/>
          </a:xfrm>
        </p:spPr>
        <p:txBody>
          <a:bodyPr>
            <a:normAutofit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Une chambre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0D867E-3C8F-05EC-A35D-BB903A7B34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64" y="2066959"/>
            <a:ext cx="4727936" cy="334228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F6D1046-7617-46A6-F17F-B809258AF0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104635"/>
            <a:ext cx="4645025" cy="326785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E9FECA-957E-6E29-21F6-172FFE5E0956}"/>
              </a:ext>
            </a:extLst>
          </p:cNvPr>
          <p:cNvSpPr txBox="1"/>
          <p:nvPr/>
        </p:nvSpPr>
        <p:spPr>
          <a:xfrm>
            <a:off x="7567127" y="1254638"/>
            <a:ext cx="249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 Demi" panose="020E0802020502020306" pitchFamily="34" charset="0"/>
              </a:rPr>
              <a:t>UN JARDIN</a:t>
            </a:r>
          </a:p>
        </p:txBody>
      </p:sp>
    </p:spTree>
    <p:extLst>
      <p:ext uri="{BB962C8B-B14F-4D97-AF65-F5344CB8AC3E}">
        <p14:creationId xmlns:p14="http://schemas.microsoft.com/office/powerpoint/2010/main" val="26912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6C775-25C1-15E0-4FCA-5D89CE3A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16" y="2705877"/>
            <a:ext cx="4372537" cy="60147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erlin Sans FB Demi" panose="020E0802020502020306" pitchFamily="34" charset="0"/>
              </a:rPr>
              <a:t>UNE SALLE DE BAINS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DD8DDB-0924-8C54-1AB8-F6D7F7982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80" y="903721"/>
            <a:ext cx="6611266" cy="4205782"/>
          </a:xfrm>
        </p:spPr>
      </p:pic>
    </p:spTree>
    <p:extLst>
      <p:ext uri="{BB962C8B-B14F-4D97-AF65-F5344CB8AC3E}">
        <p14:creationId xmlns:p14="http://schemas.microsoft.com/office/powerpoint/2010/main" val="4697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 maison - c'est ma maison (chanson pour enfants) + paroles">
            <a:hlinkClick r:id="" action="ppaction://media"/>
            <a:extLst>
              <a:ext uri="{FF2B5EF4-FFF2-40B4-BE49-F238E27FC236}">
                <a16:creationId xmlns:a16="http://schemas.microsoft.com/office/drawing/2014/main" id="{BE44CF2A-90CF-54B6-B886-0CB4CCA357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699" y="461932"/>
            <a:ext cx="10721173" cy="5425684"/>
          </a:xfrm>
        </p:spPr>
      </p:pic>
    </p:spTree>
    <p:extLst>
      <p:ext uri="{BB962C8B-B14F-4D97-AF65-F5344CB8AC3E}">
        <p14:creationId xmlns:p14="http://schemas.microsoft.com/office/powerpoint/2010/main" val="29151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EF82-3B0F-8194-1199-B2A546C3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999" y="2008168"/>
            <a:ext cx="10902152" cy="1049235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Bodoni MT Black" panose="02070A03080606020203" pitchFamily="18" charset="0"/>
              </a:rPr>
              <a:t>MERCI POUR VOTRE ATTENTION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7DDBAA-CC00-59F1-F44A-73EF278EF664}"/>
              </a:ext>
            </a:extLst>
          </p:cNvPr>
          <p:cNvSpPr txBox="1"/>
          <p:nvPr/>
        </p:nvSpPr>
        <p:spPr>
          <a:xfrm>
            <a:off x="0" y="5649227"/>
            <a:ext cx="5663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https://learningapps.org/watch?v=pqo6b140n25</a:t>
            </a:r>
          </a:p>
        </p:txBody>
      </p:sp>
    </p:spTree>
    <p:extLst>
      <p:ext uri="{BB962C8B-B14F-4D97-AF65-F5344CB8AC3E}">
        <p14:creationId xmlns:p14="http://schemas.microsoft.com/office/powerpoint/2010/main" val="102729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176</TotalTime>
  <Words>40</Words>
  <Application>Microsoft Office PowerPoint</Application>
  <PresentationFormat>Widescreen</PresentationFormat>
  <Paragraphs>15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Algerian</vt:lpstr>
      <vt:lpstr>Amasis MT Pro Black</vt:lpstr>
      <vt:lpstr>Arial</vt:lpstr>
      <vt:lpstr>Berlin Sans FB Demi</vt:lpstr>
      <vt:lpstr>Bodoni MT Black</vt:lpstr>
      <vt:lpstr>Gill Sans MT</vt:lpstr>
      <vt:lpstr>Gallery</vt:lpstr>
      <vt:lpstr>Bonjour</vt:lpstr>
      <vt:lpstr>PowerPoint Presentation</vt:lpstr>
      <vt:lpstr>PowerPoint Presentation</vt:lpstr>
      <vt:lpstr>La Maison</vt:lpstr>
      <vt:lpstr>Une cuisine</vt:lpstr>
      <vt:lpstr>Une chambre</vt:lpstr>
      <vt:lpstr>UNE SALLE DE BAINS</vt:lpstr>
      <vt:lpstr>PowerPoint Presentation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Maison</dc:title>
  <dc:creator>Mariam</dc:creator>
  <cp:lastModifiedBy>Reham</cp:lastModifiedBy>
  <cp:revision>7</cp:revision>
  <dcterms:created xsi:type="dcterms:W3CDTF">2025-04-02T18:48:51Z</dcterms:created>
  <dcterms:modified xsi:type="dcterms:W3CDTF">2025-09-10T11:03:27Z</dcterms:modified>
</cp:coreProperties>
</file>